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8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77" r:id="rId14"/>
    <p:sldId id="278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5FDB6-EA01-4FC9-B1E4-4A952822F023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27072-8D42-4B6D-83C4-16B298C72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1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88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2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4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3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8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5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9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PPT/Module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7072-8D42-4B6D-83C4-16B298C723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5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1980"/>
          <a:stretch>
            <a:fillRect/>
          </a:stretch>
        </p:blipFill>
        <p:spPr bwMode="auto">
          <a:xfrm>
            <a:off x="-1" y="-1"/>
            <a:ext cx="8077201" cy="12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6"/>
          <p:cNvSpPr txBox="1">
            <a:spLocks/>
          </p:cNvSpPr>
          <p:nvPr userDrawn="1"/>
        </p:nvSpPr>
        <p:spPr>
          <a:xfrm>
            <a:off x="304800" y="6384925"/>
            <a:ext cx="85344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1980"/>
          <a:stretch>
            <a:fillRect/>
          </a:stretch>
        </p:blipFill>
        <p:spPr bwMode="auto">
          <a:xfrm>
            <a:off x="-1" y="-1"/>
            <a:ext cx="8077201" cy="12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6"/>
          <p:cNvSpPr txBox="1">
            <a:spLocks/>
          </p:cNvSpPr>
          <p:nvPr userDrawn="1"/>
        </p:nvSpPr>
        <p:spPr>
          <a:xfrm>
            <a:off x="304800" y="6384925"/>
            <a:ext cx="85344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1980"/>
          <a:stretch>
            <a:fillRect/>
          </a:stretch>
        </p:blipFill>
        <p:spPr bwMode="auto">
          <a:xfrm>
            <a:off x="-1" y="-1"/>
            <a:ext cx="8077201" cy="12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/>
          </p:cNvSpPr>
          <p:nvPr userDrawn="1"/>
        </p:nvSpPr>
        <p:spPr>
          <a:xfrm>
            <a:off x="304800" y="6384925"/>
            <a:ext cx="85344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®™Certified Sentricon Specialist, DOW Diamond, Recruit, Sentricon and the Sentricon Logo are trademarks of The Dow Chemical Company (“Dow”) or an affiliated company of Dow. ©2013 Dow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AgroSciences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1980"/>
          <a:stretch>
            <a:fillRect/>
          </a:stretch>
        </p:blipFill>
        <p:spPr bwMode="auto">
          <a:xfrm>
            <a:off x="-1" y="-1"/>
            <a:ext cx="8077201" cy="12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04800" y="6384925"/>
            <a:ext cx="8534400" cy="47307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®™Certified Sentricon Specialist, DOW Diamond, Recruit, Sentricon and the Sentricon Logo are trademarks of The Dow Chemical Company (“Dow”) or an affiliated company of Dow. ©2013 Dow </a:t>
            </a:r>
            <a:r>
              <a:rPr lang="en-US" dirty="0" err="1" smtClean="0"/>
              <a:t>AgroSciences</a:t>
            </a:r>
            <a:r>
              <a:rPr lang="en-US" dirty="0" smtClean="0"/>
              <a:t> LLC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1980"/>
          <a:stretch>
            <a:fillRect/>
          </a:stretch>
        </p:blipFill>
        <p:spPr bwMode="auto">
          <a:xfrm>
            <a:off x="-1" y="-1"/>
            <a:ext cx="8077201" cy="12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304800" y="6384925"/>
            <a:ext cx="85344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1980"/>
          <a:stretch>
            <a:fillRect/>
          </a:stretch>
        </p:blipFill>
        <p:spPr bwMode="auto">
          <a:xfrm>
            <a:off x="-1" y="-1"/>
            <a:ext cx="8077201" cy="12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304800" y="6384925"/>
            <a:ext cx="85344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8CDF-C1EF-48B6-83C0-9BBCA1D58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awMc3VZrvA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b="5944"/>
          <a:stretch/>
        </p:blipFill>
        <p:spPr>
          <a:xfrm>
            <a:off x="571500" y="1066800"/>
            <a:ext cx="8001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7902"/>
          <a:stretch/>
        </p:blipFill>
        <p:spPr>
          <a:xfrm>
            <a:off x="914400" y="1143000"/>
            <a:ext cx="7315200" cy="513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4" b="7382"/>
          <a:stretch/>
        </p:blipFill>
        <p:spPr>
          <a:xfrm>
            <a:off x="615877" y="1295400"/>
            <a:ext cx="7912246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/>
          <a:stretch/>
        </p:blipFill>
        <p:spPr>
          <a:xfrm>
            <a:off x="762000" y="1219200"/>
            <a:ext cx="7620000" cy="4982811"/>
          </a:xfrm>
          <a:prstGeom prst="rect">
            <a:avLst/>
          </a:prstGeom>
        </p:spPr>
      </p:pic>
      <p:pic>
        <p:nvPicPr>
          <p:cNvPr id="3" name="oawMc3VZrvA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2133600"/>
            <a:ext cx="7086600" cy="39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4845"/>
          <a:stretch/>
        </p:blipFill>
        <p:spPr>
          <a:xfrm>
            <a:off x="753446" y="1219200"/>
            <a:ext cx="7637108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 b="7815"/>
          <a:stretch/>
        </p:blipFill>
        <p:spPr>
          <a:xfrm>
            <a:off x="678201" y="1295400"/>
            <a:ext cx="778759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" b="6282"/>
          <a:stretch/>
        </p:blipFill>
        <p:spPr>
          <a:xfrm>
            <a:off x="533400" y="1274619"/>
            <a:ext cx="8077200" cy="50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3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7815"/>
          <a:stretch/>
        </p:blipFill>
        <p:spPr>
          <a:xfrm>
            <a:off x="609600" y="1219200"/>
            <a:ext cx="7848600" cy="48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11296"/>
          <a:stretch/>
        </p:blipFill>
        <p:spPr>
          <a:xfrm>
            <a:off x="609600" y="1295400"/>
            <a:ext cx="7924800" cy="47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7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" b="8323"/>
          <a:stretch/>
        </p:blipFill>
        <p:spPr>
          <a:xfrm>
            <a:off x="571500" y="1295400"/>
            <a:ext cx="8001000" cy="49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" b="9601"/>
          <a:stretch/>
        </p:blipFill>
        <p:spPr>
          <a:xfrm>
            <a:off x="647700" y="1371600"/>
            <a:ext cx="7848600" cy="47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9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7901"/>
          <a:stretch/>
        </p:blipFill>
        <p:spPr>
          <a:xfrm>
            <a:off x="791396" y="1295400"/>
            <a:ext cx="7561208" cy="44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28600" y="6384925"/>
            <a:ext cx="8534400" cy="473075"/>
          </a:xfrm>
        </p:spPr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9844"/>
          <a:stretch/>
        </p:blipFill>
        <p:spPr>
          <a:xfrm>
            <a:off x="457200" y="1295400"/>
            <a:ext cx="8077200" cy="48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16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b="8488"/>
          <a:stretch/>
        </p:blipFill>
        <p:spPr>
          <a:xfrm>
            <a:off x="685800" y="1219200"/>
            <a:ext cx="7772400" cy="48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b="8070"/>
          <a:stretch/>
        </p:blipFill>
        <p:spPr>
          <a:xfrm>
            <a:off x="533400" y="1295399"/>
            <a:ext cx="7924800" cy="48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1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" b="9601"/>
          <a:stretch/>
        </p:blipFill>
        <p:spPr>
          <a:xfrm>
            <a:off x="685800" y="1295400"/>
            <a:ext cx="7772400" cy="47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99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 b="9190"/>
          <a:stretch/>
        </p:blipFill>
        <p:spPr>
          <a:xfrm>
            <a:off x="571500" y="1295400"/>
            <a:ext cx="8001000" cy="47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95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b="5924"/>
          <a:stretch/>
        </p:blipFill>
        <p:spPr>
          <a:xfrm>
            <a:off x="872320" y="1219200"/>
            <a:ext cx="73993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19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/>
          <a:stretch/>
        </p:blipFill>
        <p:spPr>
          <a:xfrm>
            <a:off x="876300" y="1066800"/>
            <a:ext cx="7391400" cy="50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" b="9355"/>
          <a:stretch/>
        </p:blipFill>
        <p:spPr>
          <a:xfrm>
            <a:off x="692523" y="1371600"/>
            <a:ext cx="7758953" cy="452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b="3137"/>
          <a:stretch/>
        </p:blipFill>
        <p:spPr>
          <a:xfrm>
            <a:off x="647700" y="1295400"/>
            <a:ext cx="7848600" cy="493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" b="7557"/>
          <a:stretch/>
        </p:blipFill>
        <p:spPr>
          <a:xfrm>
            <a:off x="533400" y="1295400"/>
            <a:ext cx="7924800" cy="471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" b="5925"/>
          <a:stretch/>
        </p:blipFill>
        <p:spPr>
          <a:xfrm>
            <a:off x="381000" y="1295399"/>
            <a:ext cx="8077200" cy="4900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b="6369"/>
          <a:stretch/>
        </p:blipFill>
        <p:spPr>
          <a:xfrm>
            <a:off x="571500" y="1219200"/>
            <a:ext cx="8001000" cy="484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 b="7815"/>
          <a:stretch/>
        </p:blipFill>
        <p:spPr>
          <a:xfrm>
            <a:off x="723900" y="1371600"/>
            <a:ext cx="7696200" cy="468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®™Certified Sentricon Specialist, DOW Diamond, Recruit, Sentricon and the Sentricon Logo are trademarks of The Dow Chemical Company (“Dow”) or an affiliated company of Dow. ©2013 Dow AgroSciences LLC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 b="6193"/>
          <a:stretch/>
        </p:blipFill>
        <p:spPr>
          <a:xfrm>
            <a:off x="666750" y="1295400"/>
            <a:ext cx="7810500" cy="481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1030</Words>
  <Application>Microsoft Office PowerPoint</Application>
  <PresentationFormat>On-screen Show (4:3)</PresentationFormat>
  <Paragraphs>54</Paragraphs>
  <Slides>26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Bader Rutter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Maglio</dc:creator>
  <cp:lastModifiedBy>u657512</cp:lastModifiedBy>
  <cp:revision>55</cp:revision>
  <dcterms:created xsi:type="dcterms:W3CDTF">2013-10-18T16:46:15Z</dcterms:created>
  <dcterms:modified xsi:type="dcterms:W3CDTF">2015-01-17T19:22:00Z</dcterms:modified>
</cp:coreProperties>
</file>